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F3D08-33C9-4F61-9E85-A7E8E52A31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BCD9D-5C9E-4AD6-894D-F8CD7177BF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hyperlink" Target="https://github.com/pedant/sweet-alert-dialog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hyperlink" Target="https://github.com/g707175425/CloudEditText" TargetMode="External"/><Relationship Id="rId1" Type="http://schemas.openxmlformats.org/officeDocument/2006/relationships/hyperlink" Target="https://github.com/mabbas007/TagsEditTe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GIF"/><Relationship Id="rId1" Type="http://schemas.openxmlformats.org/officeDocument/2006/relationships/hyperlink" Target="https://github.com/qinci/AndroidEd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GIF"/><Relationship Id="rId1" Type="http://schemas.openxmlformats.org/officeDocument/2006/relationships/hyperlink" Target="https://github.com/Manabu-GT/ExpandableTextView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https://github.com/hanks-zyh/HTextVie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hyperlink" Target="https://github.com/paolorotolo/AppIntr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hyperlink" Target="https://github.com/futuresimple/android-floating-action-button" TargetMode="Externa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GIF"/><Relationship Id="rId3" Type="http://schemas.openxmlformats.org/officeDocument/2006/relationships/image" Target="../media/image24.png"/><Relationship Id="rId2" Type="http://schemas.openxmlformats.org/officeDocument/2006/relationships/hyperlink" Target="https://github.com/XBeats/and_swipeback" TargetMode="External"/><Relationship Id="rId1" Type="http://schemas.openxmlformats.org/officeDocument/2006/relationships/hyperlink" Target="https://github.com/YoKeyword/SwipeBackFragment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hyperlink" Target="https://github.com/futuresimple/android-floating-action-button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GIF"/><Relationship Id="rId2" Type="http://schemas.openxmlformats.org/officeDocument/2006/relationships/hyperlink" Target="https://github.com/Yalantis/Euclid" TargetMode="External"/><Relationship Id="rId1" Type="http://schemas.openxmlformats.org/officeDocument/2006/relationships/hyperlink" Target="http://yalanti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GIF"/><Relationship Id="rId1" Type="http://schemas.openxmlformats.org/officeDocument/2006/relationships/hyperlink" Target="https://github.com/Yalantis/Pull-to-Refresh.Rentals-Androi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GIF"/><Relationship Id="rId1" Type="http://schemas.openxmlformats.org/officeDocument/2006/relationships/hyperlink" Target="https://github.com/Yalantis/Taurus" TargetMode="Externa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Relationship Id="rId3" Type="http://schemas.openxmlformats.org/officeDocument/2006/relationships/hyperlink" Target="https://github.com/diogobernardino/WilliamChart/tree/master/sample" TargetMode="External"/><Relationship Id="rId2" Type="http://schemas.openxmlformats.org/officeDocument/2006/relationships/hyperlink" Target="https://play.google.com/store/apps/details?id=com.db.williamchartdemo" TargetMode="External"/><Relationship Id="rId1" Type="http://schemas.openxmlformats.org/officeDocument/2006/relationships/hyperlink" Target="https://github.com/diogobernardino/WilliamChart" TargetMode="Externa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hyperlink" Target="https://github.com/diogobernardino/WilliamChart" TargetMode="External"/><Relationship Id="rId5" Type="http://schemas.openxmlformats.org/officeDocument/2006/relationships/hyperlink" Target="https://github.com/PhilJay/MPAndroidChart" TargetMode="External"/><Relationship Id="rId4" Type="http://schemas.openxmlformats.org/officeDocument/2006/relationships/hyperlink" Target="https://github.com/xcltapestry/XCL-Charts" TargetMode="External"/><Relationship Id="rId3" Type="http://schemas.openxmlformats.org/officeDocument/2006/relationships/image" Target="../media/image12.png"/><Relationship Id="rId2" Type="http://schemas.openxmlformats.org/officeDocument/2006/relationships/hyperlink" Target="https://github.com/lecho/hellocharts-android" TargetMode="External"/><Relationship Id="rId1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hyperlink" Target="https://github.com/alamkanak/Android-Week-View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hyperlink" Target="https://github.com/daimajia/AndroidViewHo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8407" y="5348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20.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6795B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sweet-alert-dialog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一个带动画效果的自定义对话框样式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项目地址：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6795B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https://github.com/pedant/sweet-alert-dialog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图片 1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683" y="534837"/>
            <a:ext cx="35591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9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126" y="1732291"/>
            <a:ext cx="2342251" cy="3243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9306" y="48245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buFont typeface="Arial" panose="020B0604020202020204" pitchFamily="34" charset="0"/>
              <a:buChar char="•"/>
            </a:pP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https://github.com/mabbas007/TagsEditText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以标签形式展示的</a:t>
            </a:r>
            <a:r>
              <a:rPr lang="en-US" altLang="zh-CN" b="0" i="0" dirty="0" err="1" smtClean="0">
                <a:solidFill>
                  <a:srgbClr val="4F4F4F"/>
                </a:solidFill>
                <a:effectLst/>
                <a:latin typeface="-apple-system"/>
              </a:rPr>
              <a:t>EditText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。</a:t>
            </a:r>
            <a:endParaRPr lang="zh-CN" altLang="en-US" b="0" i="0" dirty="0" smtClean="0">
              <a:solidFill>
                <a:srgbClr val="4F4F4F"/>
              </a:solidFill>
              <a:effectLst/>
              <a:latin typeface="-apple-system"/>
            </a:endParaRPr>
          </a:p>
          <a:p>
            <a:pPr algn="just" latinLnBrk="1">
              <a:buFont typeface="Arial" panose="020B0604020202020204" pitchFamily="34" charset="0"/>
              <a:buChar char="•"/>
            </a:pP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2"/>
              </a:rPr>
              <a:t>https://github.com/g707175425/CloudEditText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以标签形式展示的</a:t>
            </a:r>
            <a:r>
              <a:rPr lang="en-US" altLang="zh-CN" b="0" i="0" dirty="0" err="1" smtClean="0">
                <a:solidFill>
                  <a:srgbClr val="4F4F4F"/>
                </a:solidFill>
                <a:effectLst/>
                <a:latin typeface="-apple-system"/>
              </a:rPr>
              <a:t>EditText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。</a:t>
            </a:r>
            <a:endParaRPr lang="zh-CN" altLang="en-US" b="0" i="0" dirty="0">
              <a:solidFill>
                <a:srgbClr val="4F4F4F"/>
              </a:solidFill>
              <a:effectLst/>
              <a:latin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29" y="482451"/>
            <a:ext cx="3271390" cy="52680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185" y="6473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https://github.com/qinci/AndroidEdit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为</a:t>
            </a:r>
            <a:r>
              <a:rPr lang="en-US" altLang="zh-CN" b="0" i="0" dirty="0" err="1" smtClean="0">
                <a:solidFill>
                  <a:srgbClr val="4F4F4F"/>
                </a:solidFill>
                <a:effectLst/>
                <a:latin typeface="-apple-system"/>
              </a:rPr>
              <a:t>EditText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提供撤销、反撤销功能</a:t>
            </a:r>
            <a:endParaRPr lang="zh-CN" altLang="en-US" dirty="0"/>
          </a:p>
        </p:txBody>
      </p:sp>
      <p:pic>
        <p:nvPicPr>
          <p:cNvPr id="9218" name="Picture 2" descr="å¾ç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061" y="739056"/>
            <a:ext cx="2571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9910" y="5869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i="0" u="none" strike="noStrike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https://github.com/Manabu-GT/ExpandableTextView</a:t>
            </a:r>
            <a:r>
              <a:rPr lang="en-US" altLang="zh-CN" b="0" i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可折叠的</a:t>
            </a:r>
            <a:r>
              <a:rPr lang="en-US" altLang="zh-CN" b="0" i="0" dirty="0" err="1" smtClean="0">
                <a:solidFill>
                  <a:srgbClr val="4F4F4F"/>
                </a:solidFill>
                <a:effectLst/>
                <a:latin typeface="-apple-system"/>
              </a:rPr>
              <a:t>TextView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，类似朋友圈查看全文。</a:t>
            </a:r>
            <a:endParaRPr lang="zh-CN" altLang="en-US" dirty="0"/>
          </a:p>
        </p:txBody>
      </p:sp>
      <p:pic>
        <p:nvPicPr>
          <p:cNvPr id="10242" name="Picture 2" descr="å¿«éæ¼ç¤º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907" y="910086"/>
            <a:ext cx="2605749" cy="463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9472" y="6818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https://github.com/hanks-zyh/HTextView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支持很多文本特效的</a:t>
            </a:r>
            <a:r>
              <a:rPr lang="en-US" altLang="zh-CN" b="0" i="0" dirty="0" err="1" smtClean="0">
                <a:solidFill>
                  <a:srgbClr val="4F4F4F"/>
                </a:solidFill>
                <a:effectLst/>
                <a:latin typeface="-apple-system"/>
              </a:rPr>
              <a:t>TextView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，很赞。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35170" y="2475781"/>
            <a:ext cx="28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</a:t>
            </a:r>
            <a:r>
              <a:rPr lang="zh-CN" altLang="en-US" dirty="0" smtClean="0"/>
              <a:t>做标题，效果很好看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00" y="290947"/>
            <a:ext cx="3109014" cy="30270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481" y="3769743"/>
            <a:ext cx="2755052" cy="26516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0460" y="6818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https://github.com/paolorotolo/AppIntro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一个比较炫酷的引导页框架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917" y="1224950"/>
            <a:ext cx="5589066" cy="49422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7494" y="685129"/>
            <a:ext cx="3223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https://github.com/futuresimple/android-floating-action-button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大名鼎鼎的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fab</a:t>
            </a:r>
            <a:endParaRPr lang="zh-CN" altLang="en-US" dirty="0"/>
          </a:p>
        </p:txBody>
      </p:sp>
      <p:pic>
        <p:nvPicPr>
          <p:cNvPr id="11266" name="Picture 2" descr="æ¼ç¤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84" y="1885458"/>
            <a:ext cx="3001693" cy="362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679" y="51695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buFont typeface="Arial" panose="020B0604020202020204" pitchFamily="34" charset="0"/>
              <a:buChar char="•"/>
            </a:pP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https://github.com/YoKeyword/SwipeBackFragment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支持滑动返回的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Fragment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。</a:t>
            </a:r>
            <a:endParaRPr lang="zh-CN" altLang="en-US" b="0" i="0" dirty="0" smtClean="0">
              <a:solidFill>
                <a:srgbClr val="4F4F4F"/>
              </a:solidFill>
              <a:effectLst/>
              <a:latin typeface="-apple-system"/>
            </a:endParaRPr>
          </a:p>
          <a:p>
            <a:pPr algn="just" latinLnBrk="1">
              <a:buFont typeface="Arial" panose="020B0604020202020204" pitchFamily="34" charset="0"/>
              <a:buChar char="•"/>
            </a:pP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2"/>
              </a:rPr>
              <a:t>https://github.com/XBeats/and_swipeback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另一个滑动返回框架，无需设置透明主题。</a:t>
            </a:r>
            <a:endParaRPr lang="zh-CN" altLang="en-US" b="0" i="0" dirty="0">
              <a:solidFill>
                <a:srgbClr val="4F4F4F"/>
              </a:solidFill>
              <a:effectLst/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7329" y="46413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2"/>
              </a:rPr>
              <a:t>https://github.com/XBeats/and_swipeback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另一个滑动返回框架，无需设置透明主题。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40279" y="26569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偏向于下面这个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5" y="3216512"/>
            <a:ext cx="5569328" cy="1234580"/>
          </a:xfrm>
          <a:prstGeom prst="rect">
            <a:avLst/>
          </a:prstGeom>
        </p:spPr>
      </p:pic>
      <p:pic>
        <p:nvPicPr>
          <p:cNvPr id="12290" name="Picture 2" descr="å¾ç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94" y="1244091"/>
            <a:ext cx="2453715" cy="436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260" y="11639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/>
            <a:r>
              <a:rPr lang="en-US" altLang="zh-CN" b="1" i="0" dirty="0" smtClean="0">
                <a:solidFill>
                  <a:srgbClr val="4F4F4F"/>
                </a:solidFill>
                <a:effectLst/>
                <a:latin typeface="-apple-system"/>
              </a:rPr>
              <a:t>21.</a:t>
            </a:r>
            <a:r>
              <a:rPr lang="en-US" altLang="zh-CN" b="1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android-floating-action-button</a:t>
            </a:r>
            <a:endParaRPr lang="en-US" altLang="zh-CN" b="0" i="0" dirty="0" smtClean="0">
              <a:solidFill>
                <a:srgbClr val="4F4F4F"/>
              </a:solidFill>
              <a:effectLst/>
              <a:latin typeface="-apple-system"/>
            </a:endParaRPr>
          </a:p>
          <a:p>
            <a:pPr algn="just" latinLnBrk="1"/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Material </a:t>
            </a:r>
            <a:r>
              <a:rPr lang="en-US" altLang="zh-CN" b="0" i="0" dirty="0" err="1" smtClean="0">
                <a:solidFill>
                  <a:srgbClr val="4F4F4F"/>
                </a:solidFill>
                <a:effectLst/>
                <a:latin typeface="-apple-system"/>
              </a:rPr>
              <a:t>Desig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风格的浮动操作按钮</a:t>
            </a:r>
            <a:endParaRPr lang="zh-CN" altLang="en-US" b="0" i="0" dirty="0" smtClean="0">
              <a:solidFill>
                <a:srgbClr val="4F4F4F"/>
              </a:solidFill>
              <a:effectLst/>
              <a:latin typeface="-apple-system"/>
            </a:endParaRPr>
          </a:p>
          <a:p>
            <a:pPr algn="just" latinLnBrk="1"/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项目地址：</a:t>
            </a: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https://github.com/futuresimple/android-floating-action-button</a:t>
            </a:r>
            <a:endParaRPr lang="en-US" altLang="zh-CN" b="0" i="0" dirty="0">
              <a:solidFill>
                <a:srgbClr val="4F4F4F"/>
              </a:solidFill>
              <a:effectLst/>
              <a:latin typeface="-apple-system"/>
            </a:endParaRPr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43" y="1308400"/>
            <a:ext cx="1752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894" y="3519577"/>
            <a:ext cx="1118156" cy="28512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2437" y="65545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i="0" dirty="0" smtClean="0">
                <a:solidFill>
                  <a:srgbClr val="4F4F4F"/>
                </a:solidFill>
                <a:effectLst/>
                <a:latin typeface="-apple-system"/>
              </a:rPr>
              <a:t>11.Euclid</a:t>
            </a:r>
            <a:br>
              <a:rPr lang="en-US" altLang="zh-CN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用户简历界面，</a:t>
            </a:r>
            <a:r>
              <a:rPr lang="en-US" altLang="zh-CN" b="0" i="0" u="none" strike="noStrike" dirty="0" err="1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Yalantis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出品。</a:t>
            </a:r>
            <a:br>
              <a:rPr lang="zh-CN" altLang="en-US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项目地址：</a:t>
            </a: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2"/>
              </a:rPr>
              <a:t>https://github.com/Yalantis/Euclid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106838" y="5697575"/>
            <a:ext cx="1294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维修人员展示</a:t>
            </a:r>
            <a:endParaRPr lang="zh-CN" altLang="en-US" dirty="0"/>
          </a:p>
        </p:txBody>
      </p:sp>
      <p:pic>
        <p:nvPicPr>
          <p:cNvPr id="3074" name="Picture 2" descr="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213" y="1802921"/>
            <a:ext cx="6285579" cy="47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10883" y="20875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维修人</a:t>
            </a:r>
            <a:r>
              <a:rPr lang="zh-CN" altLang="en-US" dirty="0" smtClean="0"/>
              <a:t>员展示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766" y="36168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i="0" dirty="0" smtClean="0">
                <a:solidFill>
                  <a:srgbClr val="4F4F4F"/>
                </a:solidFill>
                <a:effectLst/>
                <a:latin typeface="-apple-system"/>
              </a:rPr>
              <a:t>3.Pull-to-Refresh.Rentals-Android</a:t>
            </a:r>
            <a:br>
              <a:rPr lang="en-US" altLang="zh-CN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提供一个简单可以自定义的下拉刷新实现，</a:t>
            </a:r>
            <a:r>
              <a:rPr lang="en-US" altLang="zh-CN" b="0" i="0" dirty="0" err="1" smtClean="0">
                <a:solidFill>
                  <a:srgbClr val="4F4F4F"/>
                </a:solidFill>
                <a:effectLst/>
                <a:latin typeface="-apple-system"/>
              </a:rPr>
              <a:t>Yalantis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 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出品。</a:t>
            </a:r>
            <a:br>
              <a:rPr lang="zh-CN" altLang="en-US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项目地址：</a:t>
            </a: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https://github.com/Yalantis/Pull-to-Refresh.Rentals-Android</a:t>
            </a:r>
            <a:endParaRPr lang="zh-CN" altLang="en-US" dirty="0"/>
          </a:p>
        </p:txBody>
      </p:sp>
      <p:pic>
        <p:nvPicPr>
          <p:cNvPr id="4098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73" y="1562010"/>
            <a:ext cx="6422965" cy="48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4197" y="26726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altLang="zh-CN" b="1" i="0" dirty="0" smtClean="0">
                <a:solidFill>
                  <a:srgbClr val="4F4F4F"/>
                </a:solidFill>
                <a:effectLst/>
                <a:latin typeface="-apple-system"/>
              </a:rPr>
              <a:t>Taurus</a:t>
            </a:r>
            <a:br>
              <a:rPr lang="fi-FI" altLang="zh-CN" dirty="0" smtClean="0"/>
            </a:br>
            <a:r>
              <a:rPr lang="zh-CN" altLang="fi-FI" b="0" i="0" dirty="0" smtClean="0">
                <a:solidFill>
                  <a:srgbClr val="4F4F4F"/>
                </a:solidFill>
                <a:effectLst/>
                <a:latin typeface="-apple-system"/>
              </a:rPr>
              <a:t>下拉刷新，</a:t>
            </a:r>
            <a:r>
              <a:rPr lang="fi-FI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Yalantis </a:t>
            </a:r>
            <a:r>
              <a:rPr lang="zh-CN" altLang="fi-FI" b="0" i="0" dirty="0" smtClean="0">
                <a:solidFill>
                  <a:srgbClr val="4F4F4F"/>
                </a:solidFill>
                <a:effectLst/>
                <a:latin typeface="-apple-system"/>
              </a:rPr>
              <a:t>出品。（是不是有点似曾相识呢？）</a:t>
            </a:r>
            <a:br>
              <a:rPr lang="fi-FI" altLang="zh-CN" dirty="0" smtClean="0"/>
            </a:br>
            <a:r>
              <a:rPr lang="zh-CN" altLang="fi-FI" b="0" i="0" dirty="0" smtClean="0">
                <a:solidFill>
                  <a:srgbClr val="4F4F4F"/>
                </a:solidFill>
                <a:effectLst/>
                <a:latin typeface="-apple-system"/>
              </a:rPr>
              <a:t>项目地址：</a:t>
            </a:r>
            <a:r>
              <a:rPr lang="fi-FI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https://github.com/Yalantis/Taurus</a:t>
            </a:r>
            <a:endParaRPr lang="zh-CN" altLang="en-US" dirty="0"/>
          </a:p>
        </p:txBody>
      </p:sp>
      <p:pic>
        <p:nvPicPr>
          <p:cNvPr id="5122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495" y="1500995"/>
            <a:ext cx="6093124" cy="45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7548" y="47000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i="0" dirty="0" err="1" smtClean="0">
                <a:solidFill>
                  <a:srgbClr val="4F4F4F"/>
                </a:solidFill>
                <a:effectLst/>
                <a:latin typeface="-apple-system"/>
              </a:rPr>
              <a:t>WilliamChart</a:t>
            </a:r>
            <a:br>
              <a:rPr lang="en-US" altLang="zh-CN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绘制图表的库，支持</a:t>
            </a:r>
            <a:r>
              <a:rPr lang="en-US" altLang="zh-CN" b="0" i="0" dirty="0" err="1" smtClean="0">
                <a:solidFill>
                  <a:srgbClr val="4F4F4F"/>
                </a:solidFill>
                <a:effectLst/>
                <a:latin typeface="-apple-system"/>
              </a:rPr>
              <a:t>LineChartView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 smtClean="0">
                <a:solidFill>
                  <a:srgbClr val="4F4F4F"/>
                </a:solidFill>
                <a:effectLst/>
                <a:latin typeface="-apple-system"/>
              </a:rPr>
              <a:t>BarChartView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和</a:t>
            </a:r>
            <a:r>
              <a:rPr lang="en-US" altLang="zh-CN" b="0" i="0" dirty="0" err="1" smtClean="0">
                <a:solidFill>
                  <a:srgbClr val="4F4F4F"/>
                </a:solidFill>
                <a:effectLst/>
                <a:latin typeface="-apple-system"/>
              </a:rPr>
              <a:t>StackBarChartView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三中图表类型，并且支持 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Android 2.2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及以上的系统。</a:t>
            </a:r>
            <a:br>
              <a:rPr lang="zh-CN" altLang="en-US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项目地址：</a:t>
            </a: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https://github.com/diogobernardino/WilliamChart</a:t>
            </a:r>
            <a:br>
              <a:rPr lang="en-US" altLang="zh-CN" dirty="0" smtClean="0"/>
            </a:b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Demo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地址：</a:t>
            </a: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2"/>
              </a:rPr>
              <a:t>https://play.google.com/store/apps/details?id=com.db.williamchartdemo</a:t>
            </a:r>
            <a:br>
              <a:rPr lang="en-US" altLang="zh-CN" dirty="0" smtClean="0"/>
            </a:b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Demo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项目：</a:t>
            </a: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3"/>
              </a:rPr>
              <a:t>https://github.com/diogobernardino/WilliamChart/tree/master/sample</a:t>
            </a:r>
            <a:endParaRPr lang="zh-CN" altLang="en-US" dirty="0"/>
          </a:p>
        </p:txBody>
      </p:sp>
      <p:pic>
        <p:nvPicPr>
          <p:cNvPr id="6146" name="Picture 2" descr="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816" y="902867"/>
            <a:ext cx="424815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956" y="3735239"/>
            <a:ext cx="5066166" cy="25447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5336" y="3968152"/>
            <a:ext cx="2453212" cy="23940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github.com/lecho/hellocharts-android/raw/master/screens/scr_dependecy_preview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541" y="406848"/>
            <a:ext cx="461962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22385" y="6386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i="0" u="none" strike="noStrike" dirty="0" err="1" smtClean="0">
                <a:solidFill>
                  <a:srgbClr val="6795B5"/>
                </a:solidFill>
                <a:effectLst/>
                <a:latin typeface="-apple-system"/>
                <a:hlinkClick r:id="rId2"/>
              </a:rPr>
              <a:t>hellocharts</a:t>
            </a: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2"/>
              </a:rPr>
              <a:t>-android</a:t>
            </a:r>
            <a:br>
              <a:rPr lang="en-US" altLang="zh-CN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一个图表库， 带少量动画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9" y="2101523"/>
            <a:ext cx="3763184" cy="35801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0" y="389159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zh-CN" altLang="en-US" b="1" i="0" dirty="0" smtClean="0">
                <a:solidFill>
                  <a:srgbClr val="4F4F4F"/>
                </a:solidFill>
                <a:effectLst/>
                <a:latin typeface="-apple-system"/>
              </a:rPr>
              <a:t>图表</a:t>
            </a:r>
            <a:endParaRPr lang="zh-CN" altLang="en-US" b="1" i="0" dirty="0" smtClean="0">
              <a:solidFill>
                <a:srgbClr val="4F4F4F"/>
              </a:solidFill>
              <a:effectLst/>
              <a:latin typeface="-apple-system"/>
            </a:endParaRPr>
          </a:p>
          <a:p>
            <a:pPr algn="just" latinLnBrk="1">
              <a:buFont typeface="Arial" panose="020B0604020202020204" pitchFamily="34" charset="0"/>
              <a:buChar char="•"/>
            </a:pP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4"/>
              </a:rPr>
              <a:t>https://github.com/xcltapestry/XCL-Charts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支持数十种图表，总有一个适合你。</a:t>
            </a:r>
            <a:endParaRPr lang="zh-CN" altLang="en-US" b="0" i="0" dirty="0" smtClean="0">
              <a:solidFill>
                <a:srgbClr val="4F4F4F"/>
              </a:solidFill>
              <a:effectLst/>
              <a:latin typeface="-apple-system"/>
            </a:endParaRPr>
          </a:p>
          <a:p>
            <a:pPr algn="just" latinLnBrk="1">
              <a:buFont typeface="Arial" panose="020B0604020202020204" pitchFamily="34" charset="0"/>
              <a:buChar char="•"/>
            </a:pP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2"/>
              </a:rPr>
              <a:t>https://github.com/lecho/hellocharts-android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功能强大、支持各式各样的图表控件。</a:t>
            </a:r>
            <a:endParaRPr lang="zh-CN" altLang="en-US" b="0" i="0" dirty="0" smtClean="0">
              <a:solidFill>
                <a:srgbClr val="4F4F4F"/>
              </a:solidFill>
              <a:effectLst/>
              <a:latin typeface="-apple-system"/>
            </a:endParaRPr>
          </a:p>
          <a:p>
            <a:pPr algn="just" latinLnBrk="1">
              <a:buFont typeface="Arial" panose="020B0604020202020204" pitchFamily="34" charset="0"/>
              <a:buChar char="•"/>
            </a:pP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5"/>
              </a:rPr>
              <a:t>https://github.com/PhilJay/MPAndroidChart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  <a:t> </a:t>
            </a:r>
            <a:br>
              <a:rPr lang="en-US" altLang="zh-CN" b="0" i="0" dirty="0" smtClean="0">
                <a:solidFill>
                  <a:srgbClr val="4F4F4F"/>
                </a:solidFill>
                <a:effectLst/>
                <a:latin typeface="-apple-system"/>
              </a:rPr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强大、易于使用的图表控件。</a:t>
            </a:r>
            <a:endParaRPr lang="zh-CN" altLang="en-US" b="0" i="0" dirty="0" smtClean="0">
              <a:solidFill>
                <a:srgbClr val="4F4F4F"/>
              </a:solidFill>
              <a:effectLst/>
              <a:latin typeface="-apple-system"/>
            </a:endParaRPr>
          </a:p>
          <a:p>
            <a:pPr algn="just" latinLnBrk="1">
              <a:buFont typeface="Arial" panose="020B0604020202020204" pitchFamily="34" charset="0"/>
              <a:buChar char="•"/>
            </a:pPr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6"/>
              </a:rPr>
              <a:t>https://github.com/diogobernardino/WilliamChart</a:t>
            </a:r>
            <a:endParaRPr lang="en-US" altLang="zh-CN" b="0" i="0" dirty="0">
              <a:solidFill>
                <a:srgbClr val="4F4F4F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8921" y="2763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i="0" u="none" strike="noStrike" dirty="0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Android-Week-View</a:t>
            </a:r>
            <a:br>
              <a:rPr lang="en-US" altLang="zh-CN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日历组件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1" y="3727501"/>
            <a:ext cx="3939217" cy="2548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10" y="599536"/>
            <a:ext cx="5786348" cy="2587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7547" y="4661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i="0" u="none" strike="noStrike" dirty="0" err="1" smtClean="0">
                <a:solidFill>
                  <a:srgbClr val="6795B5"/>
                </a:solidFill>
                <a:effectLst/>
                <a:latin typeface="-apple-system"/>
                <a:hlinkClick r:id="rId1"/>
              </a:rPr>
              <a:t>AndroidViewHover</a:t>
            </a:r>
            <a:br>
              <a:rPr lang="en-US" altLang="zh-CN" dirty="0" smtClean="0"/>
            </a:br>
            <a:r>
              <a:rPr lang="zh-CN" altLang="en-US" b="0" i="0" dirty="0" smtClean="0">
                <a:solidFill>
                  <a:srgbClr val="4F4F4F"/>
                </a:solidFill>
                <a:effectLst/>
                <a:latin typeface="-apple-system"/>
              </a:rPr>
              <a:t>一种优雅的显示上下文和菜单的库</a:t>
            </a:r>
            <a:endParaRPr lang="zh-CN" altLang="en-US" dirty="0"/>
          </a:p>
        </p:txBody>
      </p:sp>
      <p:sp>
        <p:nvSpPr>
          <p:cNvPr id="3" name="AutoShape 2" descr="https://camo.githubusercontent.com/44affb72f0688c213500917009a1680b41492413/687474703a2f2f7777322e73696e61696d672e636e2f6d773639302f36313064633033346a7731656a356969686a746c35673230387a3066326e70642e676966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3" y="2920042"/>
            <a:ext cx="3348037" cy="3271837"/>
          </a:xfrm>
          <a:prstGeom prst="rect">
            <a:avLst/>
          </a:prstGeom>
        </p:spPr>
      </p:pic>
      <p:pic>
        <p:nvPicPr>
          <p:cNvPr id="8196" name="Picture 4" descr="https://camo.githubusercontent.com/44affb72f0688c213500917009a1680b41492413/687474703a2f2f7777322e73696e61696d672e636e2f6d773639302f36313064633033346a7731656a356969686a746c35673230387a3066326e70642e67696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827" y="708864"/>
            <a:ext cx="3076575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1749</Words>
  <Application>WPS 演示</Application>
  <PresentationFormat>宽屏</PresentationFormat>
  <Paragraphs>55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-apple-system</vt:lpstr>
      <vt:lpstr>Segoe Print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霍 达</dc:creator>
  <cp:lastModifiedBy>霍达</cp:lastModifiedBy>
  <cp:revision>7</cp:revision>
  <dcterms:created xsi:type="dcterms:W3CDTF">2018-05-28T13:18:00Z</dcterms:created>
  <dcterms:modified xsi:type="dcterms:W3CDTF">2019-07-10T00:22:02Z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